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5" r:id="rId4"/>
    <p:sldId id="259" r:id="rId5"/>
    <p:sldId id="266" r:id="rId6"/>
    <p:sldId id="267" r:id="rId7"/>
    <p:sldId id="268" r:id="rId8"/>
    <p:sldId id="269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" initials="C" lastIdx="1" clrIdx="0">
    <p:extLst>
      <p:ext uri="{19B8F6BF-5375-455C-9EA6-DF929625EA0E}">
        <p15:presenceInfo xmlns:p15="http://schemas.microsoft.com/office/powerpoint/2012/main" userId="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8" autoAdjust="0"/>
    <p:restoredTop sz="94660"/>
  </p:normalViewPr>
  <p:slideViewPr>
    <p:cSldViewPr snapToGrid="0">
      <p:cViewPr varScale="1">
        <p:scale>
          <a:sx n="85" d="100"/>
          <a:sy n="85" d="100"/>
        </p:scale>
        <p:origin x="9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9042E-54F2-47FB-8723-A9CF6B9D99A0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CBB69-B01C-4A38-B810-73A4347F4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38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BB69-B01C-4A38-B810-73A4347F48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7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BB69-B01C-4A38-B810-73A4347F48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02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BB69-B01C-4A38-B810-73A4347F48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90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BB69-B01C-4A38-B810-73A4347F48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28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BB69-B01C-4A38-B810-73A4347F48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874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BB69-B01C-4A38-B810-73A4347F48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394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BB69-B01C-4A38-B810-73A4347F48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48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CBB69-B01C-4A38-B810-73A4347F48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9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31A4B-339E-4592-8D60-645B44B19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74DAD3-7F5C-49D8-94A2-3008F80A6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C4D9D-B7BC-4304-BC03-D4586D74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37005E-7175-4675-8A10-76FF3B0D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9CE8B7-763E-4EA1-ABD1-19611F8A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0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E9558-42A0-4B49-96AB-728FB196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D99847-78FF-4955-BFE8-A71DF8842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1D04C0-8B7B-45FD-8056-1F3E4FDDE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E7DE2D-1C66-460A-B757-860062F2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0E2FBB-8278-4BF0-BD72-A5C32858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0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9FFD16C-96A0-4220-AB2B-B89CCED7B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2AF2A7-888E-4BA3-8E18-FA2AA4A94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451AA1-3945-4413-AC1E-48C611DE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F3FF8E-638D-4541-8C42-905B0B12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26E3C7-A0E3-45D7-A72E-F2F9B273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9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56D1B-947E-429F-823B-29A50618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08512-CC60-4E2B-9FA4-15FEAE451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9A659B-726B-4731-A8D6-C5DDB190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555D3-1730-4B3B-BAC2-8C475BC7E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155D08-C08B-49D1-B0FD-EB85DEBD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7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D52EB-F95B-46C8-929F-67AD9956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18C01F-FAAD-45D3-BB64-114CCC6FD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E9416E-7133-4B91-AA8D-2988623A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CB7E04-034C-4D59-82CD-13DB8530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A79DC-9B06-4943-9177-6769EAEA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8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F63CE-C667-49D0-ACB8-C3DAC20D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2F626-C173-4045-84E6-A5C9F0C3B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A1948F-EC77-40C8-9546-6F970FFF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5FA49A-B83D-4948-A6FF-F1F4DC91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960923-D80F-477C-A3E5-4CA26915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C6A2FD-D6B3-4792-B5C4-30CC76E1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86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9F578-1A19-44A8-AF34-464442DE7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EF6855-023D-4555-B957-066D0EDC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B3BDB8-F04D-41B7-9D36-D6AF23FA3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3F4E0A-4CD2-43F5-B0D4-8C5BE2747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BDBF13-530B-49D0-A3F0-D91D605A4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587D37-7274-4512-95B0-A86AFD48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DC60DE-6FD0-43BC-BB53-34007E8D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A9EB6F-FE25-4B89-BDC7-CD10569A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76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DB119-B1D5-4210-A01A-96F4DC14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33D10A-2E95-4F1F-8D37-4E2770193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823EE0-879A-4419-AFF1-F0DFA879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3709A-A84F-4781-97E4-ED0A1E52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41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E18D90-C3F2-40E4-AD75-364D6D9C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E68828-4871-4B05-AD96-3DD31E2B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4E9B14-9714-4B9B-9F9D-F631B47D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361A4-BD7F-4CA8-92D5-F5C3CD40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BF5E8F-D09D-4A3D-99F9-67303A45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73E5D6-85D2-4D18-AEC1-BE18D0EA1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06F68F-317C-4D2C-A351-07C44B7B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1496A0-A1D3-4B7C-BBB6-4810722C8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A01C5-C5B3-48E0-B430-6993753B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02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4E860-7D3F-4962-9034-5957F95A8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2E3E8C-A616-47DC-850B-DD80905F4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BA77EF-234B-4577-A8FC-654FC0636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F27FF-9082-498A-9099-9BD03506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82E9D-36E9-4054-ACD5-4CC973AB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40EB2A-3BE1-4C26-ADF4-D37E330E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43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9E2C82-39B6-4228-A218-06A1C1A1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A4A2B8-E4C2-4AC7-ADC8-F4DBAE6F9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F7E100-3736-4750-A9DD-14E29C5EF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ED15F-BEBA-4F45-8859-5FE334CA5374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DDB6A-6F0A-4EED-A2F3-63FE8BA8F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BF54ED-4F49-46BA-91D9-741946E03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56EFC-FA26-41B0-85FB-459B5B32E2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571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197BD-C07F-4549-B2D9-015751688C6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99487"/>
            <a:ext cx="1499171" cy="4476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0510A2-AE3A-4B2C-842E-860905E02F31}"/>
              </a:ext>
            </a:extLst>
          </p:cNvPr>
          <p:cNvSpPr txBox="1"/>
          <p:nvPr/>
        </p:nvSpPr>
        <p:spPr>
          <a:xfrm>
            <a:off x="4574929" y="2278968"/>
            <a:ext cx="304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周会汇报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CC0792-6ED3-43D4-B5AC-72DE555360F5}"/>
              </a:ext>
            </a:extLst>
          </p:cNvPr>
          <p:cNvSpPr txBox="1"/>
          <p:nvPr/>
        </p:nvSpPr>
        <p:spPr>
          <a:xfrm>
            <a:off x="5333720" y="5101251"/>
            <a:ext cx="152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张佳琛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8AA4BE-B088-4C4F-BE44-A2C8F6CB0910}"/>
              </a:ext>
            </a:extLst>
          </p:cNvPr>
          <p:cNvSpPr txBox="1"/>
          <p:nvPr/>
        </p:nvSpPr>
        <p:spPr>
          <a:xfrm>
            <a:off x="4954324" y="5686026"/>
            <a:ext cx="228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2020/10/30</a:t>
            </a:r>
          </a:p>
        </p:txBody>
      </p:sp>
    </p:spTree>
    <p:extLst>
      <p:ext uri="{BB962C8B-B14F-4D97-AF65-F5344CB8AC3E}">
        <p14:creationId xmlns:p14="http://schemas.microsoft.com/office/powerpoint/2010/main" val="232016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197BD-C07F-4549-B2D9-015751688C6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99487"/>
            <a:ext cx="1499171" cy="4476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0510A2-AE3A-4B2C-842E-860905E02F31}"/>
              </a:ext>
            </a:extLst>
          </p:cNvPr>
          <p:cNvSpPr txBox="1"/>
          <p:nvPr/>
        </p:nvSpPr>
        <p:spPr>
          <a:xfrm>
            <a:off x="4769254" y="12903"/>
            <a:ext cx="2653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本周学习情况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E76FBA-DC1A-4BEF-A400-38BEF4AAB8D4}"/>
              </a:ext>
            </a:extLst>
          </p:cNvPr>
          <p:cNvSpPr txBox="1"/>
          <p:nvPr/>
        </p:nvSpPr>
        <p:spPr>
          <a:xfrm>
            <a:off x="174884" y="1045030"/>
            <a:ext cx="118637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STM32</a:t>
            </a:r>
            <a:r>
              <a:rPr lang="zh-CN" altLang="en-US" sz="3200" dirty="0"/>
              <a:t>方面：</a:t>
            </a:r>
            <a:endParaRPr lang="en-US" altLang="zh-CN" sz="3200" dirty="0"/>
          </a:p>
          <a:p>
            <a:r>
              <a:rPr lang="en-US" altLang="zh-CN" sz="3200" dirty="0"/>
              <a:t>       </a:t>
            </a:r>
            <a:r>
              <a:rPr lang="zh-CN" altLang="en-US" sz="3200" dirty="0"/>
              <a:t>采用</a:t>
            </a:r>
            <a:r>
              <a:rPr lang="en-US" altLang="zh-CN" sz="3200" dirty="0"/>
              <a:t>STM32F103</a:t>
            </a:r>
            <a:r>
              <a:rPr lang="zh-CN" altLang="en-US" sz="3200" dirty="0"/>
              <a:t>系列芯片</a:t>
            </a:r>
            <a:r>
              <a:rPr lang="en-US" altLang="zh-CN" sz="3200" dirty="0"/>
              <a:t>USART</a:t>
            </a:r>
            <a:r>
              <a:rPr lang="zh-CN" altLang="en-US" sz="3200" dirty="0"/>
              <a:t>串口的异步功能，实现两个设备之间的通讯，具体表现为：主机通过按键控制从机的</a:t>
            </a:r>
            <a:r>
              <a:rPr lang="en-US" altLang="zh-CN" sz="3200" dirty="0"/>
              <a:t>LED</a:t>
            </a:r>
            <a:r>
              <a:rPr lang="zh-CN" altLang="en-US" sz="3200" dirty="0"/>
              <a:t>灯亮灭。</a:t>
            </a:r>
            <a:r>
              <a:rPr lang="en-US" altLang="zh-CN" sz="3200" dirty="0"/>
              <a:t>	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539206-1773-4652-B645-6485ED69D80B}"/>
              </a:ext>
            </a:extLst>
          </p:cNvPr>
          <p:cNvSpPr/>
          <p:nvPr/>
        </p:nvSpPr>
        <p:spPr>
          <a:xfrm>
            <a:off x="1919111" y="3556000"/>
            <a:ext cx="1817511" cy="2415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STM32F103ZET6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2A2E5E-4B35-40BE-BF69-F2329312F7F0}"/>
              </a:ext>
            </a:extLst>
          </p:cNvPr>
          <p:cNvSpPr/>
          <p:nvPr/>
        </p:nvSpPr>
        <p:spPr>
          <a:xfrm>
            <a:off x="8461024" y="3505049"/>
            <a:ext cx="1947332" cy="2415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STM32F103RBT6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3EF5002-710A-4B7F-9167-15D128342476}"/>
              </a:ext>
            </a:extLst>
          </p:cNvPr>
          <p:cNvCxnSpPr/>
          <p:nvPr/>
        </p:nvCxnSpPr>
        <p:spPr>
          <a:xfrm>
            <a:off x="3736622" y="5576711"/>
            <a:ext cx="47244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567D21D-452E-400D-9343-1268506052B2}"/>
              </a:ext>
            </a:extLst>
          </p:cNvPr>
          <p:cNvSpPr txBox="1"/>
          <p:nvPr/>
        </p:nvSpPr>
        <p:spPr>
          <a:xfrm>
            <a:off x="3268133" y="5392045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5V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33E96F-E2A0-4879-B1C4-073DBA457A20}"/>
              </a:ext>
            </a:extLst>
          </p:cNvPr>
          <p:cNvSpPr txBox="1"/>
          <p:nvPr/>
        </p:nvSpPr>
        <p:spPr>
          <a:xfrm>
            <a:off x="8466669" y="5392045"/>
            <a:ext cx="46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5V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04909D-1620-43FF-BD5E-7568EEC7C8CD}"/>
              </a:ext>
            </a:extLst>
          </p:cNvPr>
          <p:cNvSpPr txBox="1"/>
          <p:nvPr/>
        </p:nvSpPr>
        <p:spPr>
          <a:xfrm>
            <a:off x="3059289" y="5022713"/>
            <a:ext cx="6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66DFA9-4FEB-450C-82F0-9C4A4FD95BF0}"/>
              </a:ext>
            </a:extLst>
          </p:cNvPr>
          <p:cNvSpPr txBox="1"/>
          <p:nvPr/>
        </p:nvSpPr>
        <p:spPr>
          <a:xfrm>
            <a:off x="8455379" y="5067261"/>
            <a:ext cx="72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DEFB6C9-0A33-4018-A025-8832287C7C87}"/>
              </a:ext>
            </a:extLst>
          </p:cNvPr>
          <p:cNvCxnSpPr/>
          <p:nvPr/>
        </p:nvCxnSpPr>
        <p:spPr>
          <a:xfrm>
            <a:off x="3742267" y="5249333"/>
            <a:ext cx="47244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9CE4819-A59C-4E65-8923-4B5CA0FA05D2}"/>
              </a:ext>
            </a:extLst>
          </p:cNvPr>
          <p:cNvCxnSpPr/>
          <p:nvPr/>
        </p:nvCxnSpPr>
        <p:spPr>
          <a:xfrm>
            <a:off x="3742267" y="4267200"/>
            <a:ext cx="47244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D1548AC-21A4-4365-A426-9D822A17091F}"/>
              </a:ext>
            </a:extLst>
          </p:cNvPr>
          <p:cNvCxnSpPr/>
          <p:nvPr/>
        </p:nvCxnSpPr>
        <p:spPr>
          <a:xfrm>
            <a:off x="3742267" y="4007556"/>
            <a:ext cx="47244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A7FC30C-E4F5-4B26-966B-355FB9586EE3}"/>
              </a:ext>
            </a:extLst>
          </p:cNvPr>
          <p:cNvSpPr txBox="1"/>
          <p:nvPr/>
        </p:nvSpPr>
        <p:spPr>
          <a:xfrm>
            <a:off x="3309056" y="4065847"/>
            <a:ext cx="6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RX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5ABAD1-B29D-4E1D-A7F2-D135576FEA41}"/>
              </a:ext>
            </a:extLst>
          </p:cNvPr>
          <p:cNvSpPr txBox="1"/>
          <p:nvPr/>
        </p:nvSpPr>
        <p:spPr>
          <a:xfrm>
            <a:off x="3338689" y="3784559"/>
            <a:ext cx="6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TX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1B06E1-AD73-40C1-8ED3-C680A070092B}"/>
              </a:ext>
            </a:extLst>
          </p:cNvPr>
          <p:cNvSpPr txBox="1"/>
          <p:nvPr/>
        </p:nvSpPr>
        <p:spPr>
          <a:xfrm>
            <a:off x="8449736" y="3789071"/>
            <a:ext cx="6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RX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2CBF71-8473-47E3-934E-00ADA765F193}"/>
              </a:ext>
            </a:extLst>
          </p:cNvPr>
          <p:cNvSpPr txBox="1"/>
          <p:nvPr/>
        </p:nvSpPr>
        <p:spPr>
          <a:xfrm>
            <a:off x="8449736" y="4105534"/>
            <a:ext cx="6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09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197BD-C07F-4549-B2D9-015751688C6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99487"/>
            <a:ext cx="1499171" cy="447627"/>
          </a:xfrm>
          <a:prstGeom prst="rect">
            <a:avLst/>
          </a:prstGeom>
        </p:spPr>
      </p:pic>
      <p:pic>
        <p:nvPicPr>
          <p:cNvPr id="2" name="IMG_4841">
            <a:hlinkClick r:id="" action="ppaction://media"/>
            <a:extLst>
              <a:ext uri="{FF2B5EF4-FFF2-40B4-BE49-F238E27FC236}">
                <a16:creationId xmlns:a16="http://schemas.microsoft.com/office/drawing/2014/main" id="{2941C16B-7533-4EE4-A635-EA8A03E5D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3642736" y="-706215"/>
            <a:ext cx="4906527" cy="86585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026D50-E8C2-4B06-A1A6-A9FE34CDB561}"/>
              </a:ext>
            </a:extLst>
          </p:cNvPr>
          <p:cNvSpPr txBox="1"/>
          <p:nvPr/>
        </p:nvSpPr>
        <p:spPr>
          <a:xfrm>
            <a:off x="5084988" y="146250"/>
            <a:ext cx="262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本周学习情况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43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197BD-C07F-4549-B2D9-015751688C6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99487"/>
            <a:ext cx="1499171" cy="4476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0510A2-AE3A-4B2C-842E-860905E02F31}"/>
              </a:ext>
            </a:extLst>
          </p:cNvPr>
          <p:cNvSpPr txBox="1"/>
          <p:nvPr/>
        </p:nvSpPr>
        <p:spPr>
          <a:xfrm>
            <a:off x="5084988" y="146250"/>
            <a:ext cx="262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本周学习情况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E76FBA-DC1A-4BEF-A400-38BEF4AAB8D4}"/>
              </a:ext>
            </a:extLst>
          </p:cNvPr>
          <p:cNvSpPr txBox="1"/>
          <p:nvPr/>
        </p:nvSpPr>
        <p:spPr>
          <a:xfrm>
            <a:off x="174884" y="557262"/>
            <a:ext cx="11867061" cy="14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SEP8000</a:t>
            </a:r>
            <a:r>
              <a:rPr lang="zh-CN" altLang="en-US" sz="3200" dirty="0"/>
              <a:t>方面：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对</a:t>
            </a:r>
            <a:r>
              <a:rPr lang="en-US" altLang="zh-CN" sz="3200" dirty="0"/>
              <a:t>PMU</a:t>
            </a:r>
            <a:r>
              <a:rPr lang="zh-CN" altLang="en-US" sz="3200" dirty="0"/>
              <a:t>模块的低功耗模式进行验证功能。</a:t>
            </a:r>
            <a:endParaRPr lang="en-US" altLang="zh-CN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0575388-246C-48C5-BF30-4CB5F470C511}"/>
              </a:ext>
            </a:extLst>
          </p:cNvPr>
          <p:cNvPicPr/>
          <p:nvPr/>
        </p:nvPicPr>
        <p:blipFill rotWithShape="1">
          <a:blip r:embed="rId4"/>
          <a:srcRect r="14285"/>
          <a:stretch/>
        </p:blipFill>
        <p:spPr bwMode="auto">
          <a:xfrm>
            <a:off x="174884" y="2240211"/>
            <a:ext cx="11370487" cy="3773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AB09047-A807-4C7E-9875-D9A4DFE11240}"/>
              </a:ext>
            </a:extLst>
          </p:cNvPr>
          <p:cNvSpPr txBox="1"/>
          <p:nvPr/>
        </p:nvSpPr>
        <p:spPr>
          <a:xfrm>
            <a:off x="2941881" y="6201706"/>
            <a:ext cx="6333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Normal-Sleep1-Normal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模式转换信号总图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8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197BD-C07F-4549-B2D9-015751688C6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99487"/>
            <a:ext cx="1499171" cy="4476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0510A2-AE3A-4B2C-842E-860905E02F31}"/>
              </a:ext>
            </a:extLst>
          </p:cNvPr>
          <p:cNvSpPr txBox="1"/>
          <p:nvPr/>
        </p:nvSpPr>
        <p:spPr>
          <a:xfrm>
            <a:off x="5084988" y="146250"/>
            <a:ext cx="262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本周学习情况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E76FBA-DC1A-4BEF-A400-38BEF4AAB8D4}"/>
              </a:ext>
            </a:extLst>
          </p:cNvPr>
          <p:cNvSpPr txBox="1"/>
          <p:nvPr/>
        </p:nvSpPr>
        <p:spPr>
          <a:xfrm>
            <a:off x="174884" y="557262"/>
            <a:ext cx="11867061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SEP8000</a:t>
            </a:r>
            <a:r>
              <a:rPr lang="zh-CN" altLang="en-US" sz="3200" dirty="0"/>
              <a:t>方面：</a:t>
            </a:r>
            <a:endParaRPr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6FD905-CAB8-4271-A865-C2B93CB978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0914" y="1496330"/>
            <a:ext cx="11650171" cy="43061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69828C-B8E4-498B-8A04-F756B65DA045}"/>
              </a:ext>
            </a:extLst>
          </p:cNvPr>
          <p:cNvSpPr txBox="1"/>
          <p:nvPr/>
        </p:nvSpPr>
        <p:spPr>
          <a:xfrm>
            <a:off x="3047999" y="61160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Normal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模式进入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Sleep1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模式期间信号图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04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197BD-C07F-4549-B2D9-015751688C6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99487"/>
            <a:ext cx="1499171" cy="4476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0510A2-AE3A-4B2C-842E-860905E02F31}"/>
              </a:ext>
            </a:extLst>
          </p:cNvPr>
          <p:cNvSpPr txBox="1"/>
          <p:nvPr/>
        </p:nvSpPr>
        <p:spPr>
          <a:xfrm>
            <a:off x="5084988" y="146250"/>
            <a:ext cx="262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本周学习情况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E76FBA-DC1A-4BEF-A400-38BEF4AAB8D4}"/>
              </a:ext>
            </a:extLst>
          </p:cNvPr>
          <p:cNvSpPr txBox="1"/>
          <p:nvPr/>
        </p:nvSpPr>
        <p:spPr>
          <a:xfrm>
            <a:off x="174884" y="557262"/>
            <a:ext cx="11867061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SEP8000</a:t>
            </a:r>
            <a:r>
              <a:rPr lang="zh-CN" altLang="en-US" sz="3200" dirty="0"/>
              <a:t>方面：</a:t>
            </a:r>
            <a:endParaRPr lang="en-US" alt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C17603-FC40-4A5E-BBED-8441D838193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1496" y="1724187"/>
            <a:ext cx="11730449" cy="39010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B239C3B-9D23-4496-BB31-6AB0137FA961}"/>
              </a:ext>
            </a:extLst>
          </p:cNvPr>
          <p:cNvSpPr txBox="1"/>
          <p:nvPr/>
        </p:nvSpPr>
        <p:spPr>
          <a:xfrm>
            <a:off x="3048000" y="58515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SleepFlag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SleepTimer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信号变化图</a:t>
            </a:r>
          </a:p>
        </p:txBody>
      </p:sp>
    </p:spTree>
    <p:extLst>
      <p:ext uri="{BB962C8B-B14F-4D97-AF65-F5344CB8AC3E}">
        <p14:creationId xmlns:p14="http://schemas.microsoft.com/office/powerpoint/2010/main" val="3387100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197BD-C07F-4549-B2D9-015751688C6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99487"/>
            <a:ext cx="1499171" cy="4476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0510A2-AE3A-4B2C-842E-860905E02F31}"/>
              </a:ext>
            </a:extLst>
          </p:cNvPr>
          <p:cNvSpPr txBox="1"/>
          <p:nvPr/>
        </p:nvSpPr>
        <p:spPr>
          <a:xfrm>
            <a:off x="5084988" y="146250"/>
            <a:ext cx="262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本周学习情况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E76FBA-DC1A-4BEF-A400-38BEF4AAB8D4}"/>
              </a:ext>
            </a:extLst>
          </p:cNvPr>
          <p:cNvSpPr txBox="1"/>
          <p:nvPr/>
        </p:nvSpPr>
        <p:spPr>
          <a:xfrm>
            <a:off x="174884" y="557262"/>
            <a:ext cx="11867061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SEP8000</a:t>
            </a:r>
            <a:r>
              <a:rPr lang="zh-CN" altLang="en-US" sz="3200" dirty="0"/>
              <a:t>方面：</a:t>
            </a:r>
            <a:endParaRPr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0CDAB7-9CD9-4766-A6C0-6184DAAAFD3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4938" y="1670950"/>
            <a:ext cx="11781155" cy="38446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BD5B8D-C46C-4DCC-9145-95BB91B1D715}"/>
              </a:ext>
            </a:extLst>
          </p:cNvPr>
          <p:cNvSpPr txBox="1"/>
          <p:nvPr/>
        </p:nvSpPr>
        <p:spPr>
          <a:xfrm>
            <a:off x="3167515" y="5865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LeaveSleepFlag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SleepTimer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信号变化图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54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197BD-C07F-4549-B2D9-015751688C6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99487"/>
            <a:ext cx="1499171" cy="4476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0510A2-AE3A-4B2C-842E-860905E02F31}"/>
              </a:ext>
            </a:extLst>
          </p:cNvPr>
          <p:cNvSpPr txBox="1"/>
          <p:nvPr/>
        </p:nvSpPr>
        <p:spPr>
          <a:xfrm>
            <a:off x="5084988" y="146250"/>
            <a:ext cx="262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本周学习情况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E76FBA-DC1A-4BEF-A400-38BEF4AAB8D4}"/>
              </a:ext>
            </a:extLst>
          </p:cNvPr>
          <p:cNvSpPr txBox="1"/>
          <p:nvPr/>
        </p:nvSpPr>
        <p:spPr>
          <a:xfrm>
            <a:off x="174884" y="557262"/>
            <a:ext cx="11867061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SEP8000</a:t>
            </a:r>
            <a:r>
              <a:rPr lang="zh-CN" altLang="en-US" sz="3200" dirty="0"/>
              <a:t>方面：</a:t>
            </a:r>
            <a:endParaRPr lang="en-US" alt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979CD0-48C5-40B5-90C4-8187C1A735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5911" y="1538771"/>
            <a:ext cx="11860177" cy="37804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05493A-AE5D-4FD6-AD0E-E50A4F2BD51F}"/>
              </a:ext>
            </a:extLst>
          </p:cNvPr>
          <p:cNvSpPr txBox="1"/>
          <p:nvPr/>
        </p:nvSpPr>
        <p:spPr>
          <a:xfrm>
            <a:off x="4120445" y="55448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Sleep1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模式返回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Normal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模式期间信号图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72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197BD-C07F-4549-B2D9-015751688C67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4" y="199487"/>
            <a:ext cx="1499171" cy="4476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0510A2-AE3A-4B2C-842E-860905E02F31}"/>
              </a:ext>
            </a:extLst>
          </p:cNvPr>
          <p:cNvSpPr txBox="1"/>
          <p:nvPr/>
        </p:nvSpPr>
        <p:spPr>
          <a:xfrm>
            <a:off x="5478974" y="354726"/>
            <a:ext cx="2355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下周计划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980010-D540-437F-B469-62A93599215D}"/>
              </a:ext>
            </a:extLst>
          </p:cNvPr>
          <p:cNvSpPr txBox="1"/>
          <p:nvPr/>
        </p:nvSpPr>
        <p:spPr>
          <a:xfrm>
            <a:off x="344311" y="2438399"/>
            <a:ext cx="1150337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、</a:t>
            </a:r>
            <a:r>
              <a:rPr lang="en-US" altLang="zh-CN" sz="3200" dirty="0"/>
              <a:t>STM32</a:t>
            </a:r>
            <a:r>
              <a:rPr lang="zh-CN" altLang="en-US" sz="3200" dirty="0"/>
              <a:t>方面：完成</a:t>
            </a:r>
            <a:r>
              <a:rPr lang="en-US" altLang="zh-CN" sz="3200" dirty="0"/>
              <a:t>STM32 IIC</a:t>
            </a:r>
            <a:r>
              <a:rPr lang="zh-CN" altLang="en-US" sz="3200" dirty="0"/>
              <a:t>实验（对</a:t>
            </a:r>
            <a:r>
              <a:rPr lang="en-US" altLang="zh-CN" sz="3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EEPROM </a:t>
            </a:r>
            <a:r>
              <a:rPr lang="zh-CN" altLang="en-US" sz="3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芯片读写</a:t>
            </a:r>
            <a:r>
              <a:rPr lang="zh-CN" altLang="en-US" sz="3200" dirty="0"/>
              <a:t> ）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2</a:t>
            </a:r>
            <a:r>
              <a:rPr lang="zh-CN" altLang="en-US" sz="3200" dirty="0"/>
              <a:t>、</a:t>
            </a:r>
            <a:r>
              <a:rPr lang="en-US" altLang="zh-CN" sz="3200" dirty="0"/>
              <a:t>SEP8000</a:t>
            </a:r>
            <a:r>
              <a:rPr lang="zh-CN" altLang="en-US" sz="3200" dirty="0"/>
              <a:t>方面：完成一次低功耗的功能测试：</a:t>
            </a:r>
            <a:endParaRPr lang="en-US" altLang="zh-CN" sz="3200" dirty="0"/>
          </a:p>
          <a:p>
            <a:r>
              <a:rPr lang="en-US" altLang="zh-CN" sz="3200" dirty="0"/>
              <a:t>				</a:t>
            </a:r>
            <a:r>
              <a:rPr lang="en-US" altLang="zh-CN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normal--sleep1--normal(GPIO</a:t>
            </a:r>
            <a:r>
              <a:rPr lang="zh-CN" altLang="zh-CN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唤醒</a:t>
            </a:r>
            <a:r>
              <a:rPr lang="en-US" altLang="zh-CN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8365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183</Words>
  <Application>Microsoft Office PowerPoint</Application>
  <PresentationFormat>宽屏</PresentationFormat>
  <Paragraphs>46</Paragraphs>
  <Slides>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</dc:creator>
  <cp:lastModifiedBy>Chen</cp:lastModifiedBy>
  <cp:revision>108</cp:revision>
  <dcterms:created xsi:type="dcterms:W3CDTF">2020-09-24T09:41:20Z</dcterms:created>
  <dcterms:modified xsi:type="dcterms:W3CDTF">2020-10-30T00:49:15Z</dcterms:modified>
</cp:coreProperties>
</file>